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66" r:id="rId2"/>
    <p:sldId id="267" r:id="rId3"/>
    <p:sldId id="268" r:id="rId4"/>
    <p:sldId id="269" r:id="rId5"/>
    <p:sldId id="289" r:id="rId6"/>
    <p:sldId id="256" r:id="rId7"/>
    <p:sldId id="257" r:id="rId8"/>
    <p:sldId id="270" r:id="rId9"/>
    <p:sldId id="273" r:id="rId10"/>
    <p:sldId id="288" r:id="rId11"/>
    <p:sldId id="275" r:id="rId12"/>
    <p:sldId id="274" r:id="rId13"/>
    <p:sldId id="285" r:id="rId14"/>
    <p:sldId id="286" r:id="rId15"/>
    <p:sldId id="287" r:id="rId16"/>
    <p:sldId id="271" r:id="rId17"/>
    <p:sldId id="272" r:id="rId18"/>
    <p:sldId id="263" r:id="rId19"/>
    <p:sldId id="265" r:id="rId20"/>
  </p:sldIdLst>
  <p:sldSz cx="14630400" cy="8229600"/>
  <p:notesSz cx="8229600" cy="14630400"/>
  <p:embeddedFontLst>
    <p:embeddedFont>
      <p:font typeface="Raleway" panose="020B0003030101060003" pitchFamily="34" charset="0"/>
      <p:regular r:id="rId22"/>
      <p:bold r:id="rId23"/>
      <p:italic r:id="rId24"/>
      <p:boldItalic r:id="rId25"/>
    </p:embeddedFont>
    <p:embeddedFont>
      <p:font typeface="Roboto" panose="020F0502020204030204" pitchFamily="2" charset="0"/>
      <p:regular r:id="rId26"/>
      <p:bold r:id="rId27"/>
      <p:italic r:id="rId28"/>
      <p:boldItalic r:id="rId29"/>
    </p:embeddedFont>
  </p:embeddedFontLst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7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0702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18/03/1447</a:t>
            </a:fld>
            <a:endParaRPr lang="ar-EG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5453304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5946" y="1737361"/>
            <a:ext cx="10590790" cy="3995497"/>
          </a:xfrm>
        </p:spPr>
        <p:txBody>
          <a:bodyPr anchor="b"/>
          <a:lstStyle>
            <a:lvl1pPr>
              <a:defRPr sz="8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5946" y="5732856"/>
            <a:ext cx="10590790" cy="1033704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18/03/1447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727335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3434080"/>
            <a:ext cx="10590788" cy="229877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6" y="5732857"/>
            <a:ext cx="10590790" cy="1032480"/>
          </a:xfrm>
        </p:spPr>
        <p:txBody>
          <a:bodyPr anchor="t"/>
          <a:lstStyle>
            <a:lvl1pPr marL="0" indent="0" algn="l">
              <a:buNone/>
              <a:defRPr sz="24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18/03/1447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5727058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18/03/1447</a:t>
            </a:fld>
            <a:endParaRPr lang="ar-EG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885005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F6EA3A-9CB2-E62D-DB87-71EDAA4EB760}"/>
              </a:ext>
            </a:extLst>
          </p:cNvPr>
          <p:cNvSpPr txBox="1">
            <a:spLocks/>
          </p:cNvSpPr>
          <p:nvPr/>
        </p:nvSpPr>
        <p:spPr>
          <a:xfrm>
            <a:off x="6335908" y="1274261"/>
            <a:ext cx="8601260" cy="5498198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6240" b="1" dirty="0"/>
              <a:t>Mazen </a:t>
            </a:r>
          </a:p>
          <a:p>
            <a:pPr algn="ctr"/>
            <a:r>
              <a:rPr lang="en-US" sz="66240" b="1" dirty="0"/>
              <a:t>Saad</a:t>
            </a:r>
          </a:p>
          <a:p>
            <a:pPr algn="ctr"/>
            <a:endParaRPr lang="ar-EG" sz="25920" dirty="0"/>
          </a:p>
          <a:p>
            <a:pPr algn="ctr"/>
            <a:r>
              <a:rPr lang="ro-RO" sz="25920" b="1" dirty="0">
                <a:solidFill>
                  <a:schemeClr val="accent4"/>
                </a:solidFill>
              </a:rPr>
              <a:t>Computer </a:t>
            </a:r>
            <a:r>
              <a:rPr lang="en-US" sz="25920" b="1" dirty="0">
                <a:solidFill>
                  <a:schemeClr val="accent4"/>
                </a:solidFill>
              </a:rPr>
              <a:t>T</a:t>
            </a:r>
            <a:r>
              <a:rPr lang="ro-RO" sz="25920" b="1" dirty="0">
                <a:solidFill>
                  <a:schemeClr val="accent4"/>
                </a:solidFill>
              </a:rPr>
              <a:t>eacher</a:t>
            </a:r>
            <a:endParaRPr lang="ar-EG" sz="25920" b="1" dirty="0">
              <a:solidFill>
                <a:schemeClr val="accent4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9380C-05BD-2350-098C-4124DBCA47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6690732" cy="836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36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5683F-4BA3-A279-646E-60088153A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464E-D71B-6BF9-CEA0-F102A9770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5809" y="100360"/>
            <a:ext cx="9023216" cy="2430965"/>
          </a:xfrm>
        </p:spPr>
        <p:txBody>
          <a:bodyPr vert="horz" lIns="109728" tIns="54864" rIns="109728" bIns="54864" rtlCol="0" anchor="b">
            <a:normAutofit/>
          </a:bodyPr>
          <a:lstStyle/>
          <a:p>
            <a:endParaRPr lang="en-US" sz="8000" b="1" dirty="0">
              <a:solidFill>
                <a:schemeClr val="accent4"/>
              </a:solidFill>
            </a:endParaRPr>
          </a:p>
        </p:txBody>
      </p:sp>
      <p:pic>
        <p:nvPicPr>
          <p:cNvPr id="6" name="Picture 5" descr="A cartoon of a child sitting at a table with a pencil&#10;&#10;AI-generated content may be incorrect.">
            <a:extLst>
              <a:ext uri="{FF2B5EF4-FFF2-40B4-BE49-F238E27FC236}">
                <a16:creationId xmlns:a16="http://schemas.microsoft.com/office/drawing/2014/main" id="{7BABA587-AD70-0AF5-C2A5-604C85E08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6" r="14223"/>
          <a:stretch>
            <a:fillRect/>
          </a:stretch>
        </p:blipFill>
        <p:spPr>
          <a:xfrm>
            <a:off x="24" y="12"/>
            <a:ext cx="5378333" cy="8229588"/>
          </a:xfrm>
          <a:custGeom>
            <a:avLst/>
            <a:gdLst/>
            <a:ahLst/>
            <a:cxnLst/>
            <a:rect l="l" t="t" r="r" b="b"/>
            <a:pathLst>
              <a:path w="4481964" h="6858000">
                <a:moveTo>
                  <a:pt x="0" y="0"/>
                </a:moveTo>
                <a:lnTo>
                  <a:pt x="3137249" y="0"/>
                </a:ln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3" name="Picture 2" descr="A blue circle with a white circle with a white circle and a white circle with a white circle with a white circle with a white circle with a white circle with a white circle with a white circle&#10;&#10;AI-generated content may be incorrect.">
            <a:extLst>
              <a:ext uri="{FF2B5EF4-FFF2-40B4-BE49-F238E27FC236}">
                <a16:creationId xmlns:a16="http://schemas.microsoft.com/office/drawing/2014/main" id="{F88FB31A-AC40-0A00-FFE0-EE91DF933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890" y="3242174"/>
            <a:ext cx="4276577" cy="427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572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3F5E8-2002-0D2B-5399-B2AF9E5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57" y="343105"/>
            <a:ext cx="7681537" cy="3970608"/>
          </a:xfrm>
        </p:spPr>
        <p:txBody>
          <a:bodyPr vert="horz" lIns="109728" tIns="54864" rIns="109728" bIns="54864" rtlCol="0" anchor="b">
            <a:normAutofit/>
          </a:bodyPr>
          <a:lstStyle/>
          <a:p>
            <a:pPr rtl="0">
              <a:lnSpc>
                <a:spcPct val="90000"/>
              </a:lnSpc>
            </a:pPr>
            <a:endParaRPr lang="en-US" sz="6480" b="1" dirty="0"/>
          </a:p>
        </p:txBody>
      </p:sp>
      <p:pic>
        <p:nvPicPr>
          <p:cNvPr id="4" name="Picture 3" descr="A cartoon of a child holding a pencil and writing in a book&#10;&#10;AI-generated content may be incorrect.">
            <a:extLst>
              <a:ext uri="{FF2B5EF4-FFF2-40B4-BE49-F238E27FC236}">
                <a16:creationId xmlns:a16="http://schemas.microsoft.com/office/drawing/2014/main" id="{1814D1B3-EE96-332F-09C6-C4DED1D2B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" r="2" b="2"/>
          <a:stretch>
            <a:fillRect/>
          </a:stretch>
        </p:blipFill>
        <p:spPr>
          <a:xfrm>
            <a:off x="7313293" y="12"/>
            <a:ext cx="7317108" cy="822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37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7A558-91A0-869B-6D8E-E697FA8FB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2BBDD-5FDB-6A72-81F7-C7D8CEDC1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7362" y="909207"/>
            <a:ext cx="8735045" cy="5434148"/>
          </a:xfrm>
        </p:spPr>
        <p:txBody>
          <a:bodyPr vert="horz" lIns="109728" tIns="54864" rIns="109728" bIns="54864" rtlCol="0" anchor="ctr">
            <a:normAutofit/>
          </a:bodyPr>
          <a:lstStyle/>
          <a:p>
            <a:pPr rtl="0">
              <a:lnSpc>
                <a:spcPct val="90000"/>
              </a:lnSpc>
            </a:pPr>
            <a:endParaRPr lang="en-US" sz="5760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D5B2A3-F5B3-1B05-F45D-218E5AAEC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71069" y="250845"/>
            <a:ext cx="7727910" cy="772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1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CF133-9B4A-FDBD-E638-E1A21AA5A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462D2-4C23-ED7E-B35E-4EF571371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57" y="343105"/>
            <a:ext cx="7681537" cy="3970608"/>
          </a:xfrm>
        </p:spPr>
        <p:txBody>
          <a:bodyPr vert="horz" lIns="109728" tIns="54864" rIns="109728" bIns="54864" rtlCol="0" anchor="b">
            <a:normAutofit/>
          </a:bodyPr>
          <a:lstStyle/>
          <a:p>
            <a:pPr rtl="0">
              <a:lnSpc>
                <a:spcPct val="90000"/>
              </a:lnSpc>
            </a:pPr>
            <a:endParaRPr lang="en-US" sz="648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1091BB-C108-E41C-2EDE-DF697A1E1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0" b="4660"/>
          <a:stretch/>
        </p:blipFill>
        <p:spPr>
          <a:xfrm>
            <a:off x="7479968" y="0"/>
            <a:ext cx="7317108" cy="822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6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109C2-6548-6D4D-C580-9A19143CF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B59B9-D505-D060-9F34-6306CC60C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3230" y="1737361"/>
            <a:ext cx="6719930" cy="3716384"/>
          </a:xfrm>
        </p:spPr>
        <p:txBody>
          <a:bodyPr vert="horz" lIns="109728" tIns="54864" rIns="109728" bIns="54864" rtlCol="0" anchor="b">
            <a:normAutofit/>
          </a:bodyPr>
          <a:lstStyle/>
          <a:p>
            <a:pPr rtl="0">
              <a:lnSpc>
                <a:spcPct val="90000"/>
              </a:lnSpc>
            </a:pPr>
            <a:endParaRPr lang="en-US" sz="672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360105-632A-6718-A25E-AB460FD0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31320" y="285224"/>
            <a:ext cx="4994789" cy="516852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00754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A966E-4A2C-0A1D-FF16-157D471A9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E8A5D-49BD-AFD7-6ACB-5D1DC1156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57" y="343105"/>
            <a:ext cx="7681537" cy="3970608"/>
          </a:xfrm>
        </p:spPr>
        <p:txBody>
          <a:bodyPr vert="horz" lIns="109728" tIns="54864" rIns="109728" bIns="54864" rtlCol="0" anchor="b">
            <a:normAutofit/>
          </a:bodyPr>
          <a:lstStyle/>
          <a:p>
            <a:pPr rtl="0">
              <a:lnSpc>
                <a:spcPct val="90000"/>
              </a:lnSpc>
            </a:pPr>
            <a:endParaRPr lang="en-US" sz="648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32BB24-2354-CCF2-ABF7-1EBF45445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52" y="5450062"/>
            <a:ext cx="3598109" cy="2779538"/>
          </a:xfrm>
          <a:prstGeom prst="rect">
            <a:avLst/>
          </a:prstGeom>
          <a:effectLst/>
        </p:spPr>
      </p:pic>
      <p:pic>
        <p:nvPicPr>
          <p:cNvPr id="6" name="Picture 5" descr="Cartoon of a person thinking&#10;&#10;AI-generated content may be incorrect.">
            <a:extLst>
              <a:ext uri="{FF2B5EF4-FFF2-40B4-BE49-F238E27FC236}">
                <a16:creationId xmlns:a16="http://schemas.microsoft.com/office/drawing/2014/main" id="{7EB6CF39-5140-6BC4-E18F-B66143938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95703" y="198913"/>
            <a:ext cx="5878285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1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7155342" cy="82296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F1B6F0-E01D-D87F-E7B1-D8FCF9FA1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161" y="-16257"/>
            <a:ext cx="7725663" cy="54805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149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Exercise</a:t>
            </a:r>
            <a:endParaRPr 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yellow folders and a pen&#10;&#10;AI-generated content may be incorrect.">
            <a:extLst>
              <a:ext uri="{FF2B5EF4-FFF2-40B4-BE49-F238E27FC236}">
                <a16:creationId xmlns:a16="http://schemas.microsoft.com/office/drawing/2014/main" id="{CB8E3796-EC44-9511-BD43-0DCAF1E8C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6" r="13779" b="-1"/>
          <a:stretch>
            <a:fillRect/>
          </a:stretch>
        </p:blipFill>
        <p:spPr>
          <a:xfrm>
            <a:off x="7927503" y="1423825"/>
            <a:ext cx="5930736" cy="538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6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97794-197F-2953-2FF9-2F2B7F9B0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670" y="1162304"/>
            <a:ext cx="5544701" cy="548056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11500" b="1" dirty="0">
                <a:solidFill>
                  <a:schemeClr val="accent2"/>
                </a:solidFill>
              </a:rPr>
              <a:t>Page Number </a:t>
            </a:r>
            <a:br>
              <a:rPr lang="en-US" sz="11500" b="1" dirty="0">
                <a:solidFill>
                  <a:schemeClr val="accent2"/>
                </a:solidFill>
              </a:rPr>
            </a:br>
            <a:r>
              <a:rPr lang="en-US" sz="11500" b="1" dirty="0">
                <a:solidFill>
                  <a:schemeClr val="accent2"/>
                </a:solidFill>
              </a:rPr>
              <a:t>04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D6F80C-0432-688D-0F4D-BE0D1CAB52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995" b="3995"/>
          <a:stretch/>
        </p:blipFill>
        <p:spPr>
          <a:xfrm>
            <a:off x="7475058" y="10"/>
            <a:ext cx="7155342" cy="82295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7245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256" y="0"/>
            <a:ext cx="82296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4823"/>
            <a:ext cx="14630400" cy="906594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77DDBED-6B28-B98C-FAAB-5E0C855C68F0}"/>
              </a:ext>
            </a:extLst>
          </p:cNvPr>
          <p:cNvSpPr txBox="1"/>
          <p:nvPr/>
        </p:nvSpPr>
        <p:spPr>
          <a:xfrm>
            <a:off x="1093470" y="280636"/>
            <a:ext cx="136588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Do you have any other questions?</a:t>
            </a:r>
            <a:endParaRPr lang="en-US" sz="6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4630034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" y="0"/>
            <a:ext cx="14630034" cy="82296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64082" y="4782"/>
            <a:ext cx="11727318" cy="8229600"/>
            <a:chOff x="1303402" y="3985"/>
            <a:chExt cx="9772765" cy="685800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ADBE3B92-702C-7EE6-1371-EB1EAAE926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1677" y="190950"/>
            <a:ext cx="10972800" cy="5498198"/>
          </a:xfrm>
        </p:spPr>
        <p:txBody>
          <a:bodyPr>
            <a:normAutofit fontScale="90000"/>
          </a:bodyPr>
          <a:lstStyle/>
          <a:p>
            <a:r>
              <a:rPr lang="en-US" sz="44640" b="1" dirty="0">
                <a:solidFill>
                  <a:schemeClr val="accent2"/>
                </a:solidFill>
              </a:rPr>
              <a:t>ICT</a:t>
            </a:r>
            <a:endParaRPr lang="ar-EG" sz="44640" b="1" dirty="0">
              <a:solidFill>
                <a:schemeClr val="accent2"/>
              </a:solidFill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2621A6C2-1643-5884-F9C1-827174D35275}"/>
              </a:ext>
            </a:extLst>
          </p:cNvPr>
          <p:cNvSpPr txBox="1">
            <a:spLocks/>
          </p:cNvSpPr>
          <p:nvPr/>
        </p:nvSpPr>
        <p:spPr>
          <a:xfrm>
            <a:off x="2982015" y="4381982"/>
            <a:ext cx="10972800" cy="3524719"/>
          </a:xfrm>
          <a:prstGeom prst="rect">
            <a:avLst/>
          </a:prstGeom>
        </p:spPr>
        <p:txBody>
          <a:bodyPr vert="horz" lIns="109728" tIns="54864" rIns="109728" bIns="54864" rtlCol="0" anchor="b">
            <a:normAutofit fontScale="97500"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480" dirty="0"/>
              <a:t>Grade 7</a:t>
            </a:r>
            <a:endParaRPr lang="ar-EG" sz="44640" dirty="0"/>
          </a:p>
        </p:txBody>
      </p:sp>
    </p:spTree>
    <p:extLst>
      <p:ext uri="{BB962C8B-B14F-4D97-AF65-F5344CB8AC3E}">
        <p14:creationId xmlns:p14="http://schemas.microsoft.com/office/powerpoint/2010/main" val="3829477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EBFA723-5A7B-472D-ABD7-1526B8D3A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4626742" cy="82239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B27065-399A-4CF7-BF70-CF79B9848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4626742" cy="8223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F22986C-DDF7-4109-9D6A-006800D6B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3163" y="63595"/>
            <a:ext cx="7312035" cy="8166006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C025298-F835-4B83-A3A3-6555157E0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7106C81-A3F0-4DA0-9368-6BBCDB964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B3B35E8-1AF4-4D76-93A5-B0B088408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D4C814D-EB66-DA41-AF64-EC473DF25F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872" y="2084832"/>
            <a:ext cx="5827776" cy="4937760"/>
          </a:xfrm>
        </p:spPr>
        <p:txBody>
          <a:bodyPr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8000" dirty="0">
                <a:solidFill>
                  <a:schemeClr val="tx2"/>
                </a:solidFill>
              </a:rPr>
              <a:t>Enter the notebook and write the following:</a:t>
            </a:r>
            <a:endParaRPr lang="ar-EG" sz="8000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2E3409-D686-729E-2E74-7A1D9EA81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209" y="1092621"/>
            <a:ext cx="6035040" cy="6035040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135730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DF5DD-70DD-A14B-C9FC-65E34ACCA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325" y="330364"/>
            <a:ext cx="10590788" cy="1237548"/>
          </a:xfrm>
        </p:spPr>
        <p:txBody>
          <a:bodyPr/>
          <a:lstStyle/>
          <a:p>
            <a:pPr algn="ctr"/>
            <a:r>
              <a:rPr lang="ro-RO" sz="9600" b="1" dirty="0"/>
              <a:t>Lesson title</a:t>
            </a:r>
            <a:endParaRPr lang="ar-EG" b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46EE9A-8C21-004E-9CB0-54CD93568534}"/>
              </a:ext>
            </a:extLst>
          </p:cNvPr>
          <p:cNvSpPr txBox="1">
            <a:spLocks/>
          </p:cNvSpPr>
          <p:nvPr/>
        </p:nvSpPr>
        <p:spPr>
          <a:xfrm>
            <a:off x="1509834" y="1910036"/>
            <a:ext cx="11663011" cy="1237548"/>
          </a:xfrm>
          <a:prstGeom prst="rect">
            <a:avLst/>
          </a:prstGeom>
        </p:spPr>
        <p:txBody>
          <a:bodyPr vert="horz" lIns="109728" tIns="54864" rIns="109728" bIns="54864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600" b="1" dirty="0">
                <a:solidFill>
                  <a:schemeClr val="accent4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3D Environment</a:t>
            </a:r>
            <a:endParaRPr lang="ar-EG" sz="648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B781974-14F6-30CE-1ACC-1578929DF1FB}"/>
              </a:ext>
            </a:extLst>
          </p:cNvPr>
          <p:cNvSpPr txBox="1">
            <a:spLocks/>
          </p:cNvSpPr>
          <p:nvPr/>
        </p:nvSpPr>
        <p:spPr>
          <a:xfrm>
            <a:off x="6972224" y="4114800"/>
            <a:ext cx="6200622" cy="2166696"/>
          </a:xfrm>
          <a:prstGeom prst="rect">
            <a:avLst/>
          </a:prstGeom>
        </p:spPr>
        <p:txBody>
          <a:bodyPr vert="horz" lIns="109728" tIns="54864" rIns="109728" bIns="54864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480" dirty="0"/>
              <a:t>T</a:t>
            </a:r>
            <a:r>
              <a:rPr lang="ro-RO" sz="6480" dirty="0"/>
              <a:t>he </a:t>
            </a:r>
            <a:r>
              <a:rPr lang="en-US" sz="6480" dirty="0"/>
              <a:t>D</a:t>
            </a:r>
            <a:r>
              <a:rPr lang="ro-RO" sz="6480" dirty="0"/>
              <a:t>ate</a:t>
            </a:r>
            <a:endParaRPr lang="ar-EG" sz="6480" dirty="0"/>
          </a:p>
          <a:p>
            <a:pPr algn="ctr"/>
            <a:r>
              <a:rPr lang="en-US" sz="6480" dirty="0"/>
              <a:t>2025 / 9 / </a:t>
            </a:r>
            <a:endParaRPr lang="ar-EG" sz="6480" dirty="0"/>
          </a:p>
        </p:txBody>
      </p:sp>
      <p:pic>
        <p:nvPicPr>
          <p:cNvPr id="5" name="Picture 4" descr="A blue circle with a white circle with a white circle and a white circle with a white circle with a white circle with a white circle with a white circle with a white circle with a white circle&#10;&#10;AI-generated content may be incorrect.">
            <a:extLst>
              <a:ext uri="{FF2B5EF4-FFF2-40B4-BE49-F238E27FC236}">
                <a16:creationId xmlns:a16="http://schemas.microsoft.com/office/drawing/2014/main" id="{12B9B0E3-8AF3-000B-245F-4AD131ED4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382" y="3392911"/>
            <a:ext cx="4276577" cy="427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226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51C42-019C-F7A5-8450-2B1B77C1C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5BAE3-B31F-CF11-D5A1-C2DE29EAF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5809" y="367990"/>
            <a:ext cx="9023216" cy="3166946"/>
          </a:xfrm>
        </p:spPr>
        <p:txBody>
          <a:bodyPr vert="horz" lIns="109728" tIns="54864" rIns="109728" bIns="54864" rtlCol="0" anchor="b">
            <a:normAutofit/>
          </a:bodyPr>
          <a:lstStyle/>
          <a:p>
            <a:r>
              <a:rPr lang="en-US" sz="8000" b="1" dirty="0">
                <a:solidFill>
                  <a:schemeClr val="accent4"/>
                </a:solidFill>
              </a:rPr>
              <a:t>Do you know what 3d environment is?</a:t>
            </a:r>
          </a:p>
        </p:txBody>
      </p:sp>
      <p:pic>
        <p:nvPicPr>
          <p:cNvPr id="6" name="Picture 5" descr="A cartoon of a child sitting at a table with a pencil&#10;&#10;AI-generated content may be incorrect.">
            <a:extLst>
              <a:ext uri="{FF2B5EF4-FFF2-40B4-BE49-F238E27FC236}">
                <a16:creationId xmlns:a16="http://schemas.microsoft.com/office/drawing/2014/main" id="{BA409FCF-9376-6C33-C580-53875E2BF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6" r="14223"/>
          <a:stretch>
            <a:fillRect/>
          </a:stretch>
        </p:blipFill>
        <p:spPr>
          <a:xfrm>
            <a:off x="24" y="12"/>
            <a:ext cx="5378333" cy="8229588"/>
          </a:xfrm>
          <a:custGeom>
            <a:avLst/>
            <a:gdLst/>
            <a:ahLst/>
            <a:cxnLst/>
            <a:rect l="l" t="t" r="r" b="b"/>
            <a:pathLst>
              <a:path w="4481964" h="6858000">
                <a:moveTo>
                  <a:pt x="0" y="0"/>
                </a:moveTo>
                <a:lnTo>
                  <a:pt x="3137249" y="0"/>
                </a:ln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5" name="Picture 4" descr="A low poly model of a landscape&#10;&#10;AI-generated content may be incorrect.">
            <a:extLst>
              <a:ext uri="{FF2B5EF4-FFF2-40B4-BE49-F238E27FC236}">
                <a16:creationId xmlns:a16="http://schemas.microsoft.com/office/drawing/2014/main" id="{1908CD70-6793-B776-1C10-C0F93FCD8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831" y="3139440"/>
            <a:ext cx="5481527" cy="548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43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579" y="1398364"/>
            <a:ext cx="8439421" cy="10184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7200" b="1" dirty="0">
                <a:solidFill>
                  <a:schemeClr val="accent4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3D Environment : </a:t>
            </a:r>
            <a:r>
              <a:rPr lang="en-US" sz="7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</a:p>
        </p:txBody>
      </p:sp>
      <p:sp>
        <p:nvSpPr>
          <p:cNvPr id="4" name="Text 1"/>
          <p:cNvSpPr/>
          <p:nvPr/>
        </p:nvSpPr>
        <p:spPr>
          <a:xfrm>
            <a:off x="704579" y="2577134"/>
            <a:ext cx="7816810" cy="49971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accent4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3D environment </a:t>
            </a:r>
            <a:r>
              <a:rPr lang="en-US" sz="3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is a computer-generated, three-dimensional digital space with depth and volume, allowing users to interact with virtual objects and simulated real-world scenarios.</a:t>
            </a:r>
            <a:endParaRPr lang="en-US" sz="3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21490" y="1114366"/>
            <a:ext cx="11581090" cy="133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7200" b="1" dirty="0">
                <a:solidFill>
                  <a:schemeClr val="accent1">
                    <a:lumMod val="50000"/>
                  </a:scheme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What We'll Learn Today</a:t>
            </a:r>
            <a:endParaRPr lang="en-US" sz="7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17504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ar-EG" sz="4000"/>
          </a:p>
        </p:txBody>
      </p:sp>
      <p:sp>
        <p:nvSpPr>
          <p:cNvPr id="4" name="Text 2"/>
          <p:cNvSpPr/>
          <p:nvPr/>
        </p:nvSpPr>
        <p:spPr>
          <a:xfrm>
            <a:off x="878860" y="321754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4800" b="1" dirty="0">
                <a:solidFill>
                  <a:schemeClr val="accent2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3D</a:t>
            </a:r>
            <a:endParaRPr lang="en-US" sz="4800" b="1" dirty="0">
              <a:solidFill>
                <a:schemeClr val="accent2"/>
              </a:solidFill>
            </a:endParaRPr>
          </a:p>
        </p:txBody>
      </p:sp>
      <p:sp>
        <p:nvSpPr>
          <p:cNvPr id="7" name="Shape 5"/>
          <p:cNvSpPr/>
          <p:nvPr/>
        </p:nvSpPr>
        <p:spPr>
          <a:xfrm>
            <a:off x="7456884" y="317504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ar-EG"/>
          </a:p>
        </p:txBody>
      </p:sp>
      <p:sp>
        <p:nvSpPr>
          <p:cNvPr id="8" name="Text 6"/>
          <p:cNvSpPr/>
          <p:nvPr/>
        </p:nvSpPr>
        <p:spPr>
          <a:xfrm>
            <a:off x="7541955" y="321754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194000" y="3252906"/>
            <a:ext cx="3998000" cy="389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3600" b="1" dirty="0">
                <a:solidFill>
                  <a:schemeClr val="accent2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Environment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11" name="Shape 9"/>
          <p:cNvSpPr/>
          <p:nvPr/>
        </p:nvSpPr>
        <p:spPr>
          <a:xfrm>
            <a:off x="793790" y="492275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ar-EG"/>
          </a:p>
        </p:txBody>
      </p:sp>
      <p:sp>
        <p:nvSpPr>
          <p:cNvPr id="12" name="Text 10"/>
          <p:cNvSpPr/>
          <p:nvPr/>
        </p:nvSpPr>
        <p:spPr>
          <a:xfrm>
            <a:off x="878860" y="496526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530906" y="50006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4400" b="1" dirty="0">
                <a:solidFill>
                  <a:schemeClr val="accent2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Modeling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456884" y="492275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ar-EG"/>
          </a:p>
        </p:txBody>
      </p:sp>
      <p:sp>
        <p:nvSpPr>
          <p:cNvPr id="16" name="Text 14"/>
          <p:cNvSpPr/>
          <p:nvPr/>
        </p:nvSpPr>
        <p:spPr>
          <a:xfrm>
            <a:off x="7541955" y="496526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194000" y="50006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4000" b="1" dirty="0">
                <a:solidFill>
                  <a:schemeClr val="accent2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Rendering</a:t>
            </a:r>
            <a:endParaRPr lang="en-US" sz="4000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Person In A Track Field">
            <a:extLst>
              <a:ext uri="{FF2B5EF4-FFF2-40B4-BE49-F238E27FC236}">
                <a16:creationId xmlns:a16="http://schemas.microsoft.com/office/drawing/2014/main" id="{99462BC4-BE94-2BB0-F95B-38CB71F2FE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/>
          <a:stretch>
            <a:fillRect/>
          </a:stretch>
        </p:blipFill>
        <p:spPr>
          <a:xfrm>
            <a:off x="-3656" y="10"/>
            <a:ext cx="14630398" cy="82295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49122"/>
            <a:ext cx="14630398" cy="3794575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1BFCBE-E280-18A9-2E5A-1368C9493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008" y="1268484"/>
            <a:ext cx="12070080" cy="42897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3900" dirty="0">
                <a:solidFill>
                  <a:srgbClr val="FFFFFF"/>
                </a:solidFill>
              </a:rPr>
              <a:t>Start</a:t>
            </a:r>
          </a:p>
        </p:txBody>
      </p:sp>
    </p:spTree>
    <p:extLst>
      <p:ext uri="{BB962C8B-B14F-4D97-AF65-F5344CB8AC3E}">
        <p14:creationId xmlns:p14="http://schemas.microsoft.com/office/powerpoint/2010/main" val="26005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FE89F-1136-C58A-F90A-FEA8F08B1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5809" y="367990"/>
            <a:ext cx="9023216" cy="3166946"/>
          </a:xfrm>
        </p:spPr>
        <p:txBody>
          <a:bodyPr vert="horz" lIns="109728" tIns="54864" rIns="109728" bIns="54864" rtlCol="0" anchor="b">
            <a:normAutofit/>
          </a:bodyPr>
          <a:lstStyle/>
          <a:p>
            <a:endParaRPr lang="en-US" sz="8000" b="1" dirty="0">
              <a:solidFill>
                <a:schemeClr val="accent4"/>
              </a:solidFill>
            </a:endParaRPr>
          </a:p>
        </p:txBody>
      </p:sp>
      <p:pic>
        <p:nvPicPr>
          <p:cNvPr id="6" name="Picture 5" descr="A cartoon of a child sitting at a table with a pencil&#10;&#10;AI-generated content may be incorrect.">
            <a:extLst>
              <a:ext uri="{FF2B5EF4-FFF2-40B4-BE49-F238E27FC236}">
                <a16:creationId xmlns:a16="http://schemas.microsoft.com/office/drawing/2014/main" id="{F636CC74-EFB2-55BA-E86E-32FACC8DF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6" r="14223"/>
          <a:stretch>
            <a:fillRect/>
          </a:stretch>
        </p:blipFill>
        <p:spPr>
          <a:xfrm>
            <a:off x="24" y="12"/>
            <a:ext cx="5378333" cy="8229588"/>
          </a:xfrm>
          <a:custGeom>
            <a:avLst/>
            <a:gdLst/>
            <a:ahLst/>
            <a:cxnLst/>
            <a:rect l="l" t="t" r="r" b="b"/>
            <a:pathLst>
              <a:path w="4481964" h="6858000">
                <a:moveTo>
                  <a:pt x="0" y="0"/>
                </a:moveTo>
                <a:lnTo>
                  <a:pt x="3137249" y="0"/>
                </a:ln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3" name="Picture 2" descr="A blue circle with a white circle with a white circle and a white circle with a white circle with a white circle with a white circle with a white circle with a white circle with a white circle&#10;&#10;AI-generated content may be incorrect.">
            <a:extLst>
              <a:ext uri="{FF2B5EF4-FFF2-40B4-BE49-F238E27FC236}">
                <a16:creationId xmlns:a16="http://schemas.microsoft.com/office/drawing/2014/main" id="{77CB93FF-4C93-19FA-6B90-4866DDBBF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402" y="3743979"/>
            <a:ext cx="4276577" cy="427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34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95</Words>
  <Application>Microsoft Office PowerPoint</Application>
  <PresentationFormat>مخصص</PresentationFormat>
  <Paragraphs>31</Paragraphs>
  <Slides>19</Slides>
  <Notes>4</Notes>
  <HiddenSlides>0</HiddenSlides>
  <MMClips>1</MMClips>
  <ScaleCrop>false</ScaleCrop>
  <HeadingPairs>
    <vt:vector size="6" baseType="variant">
      <vt:variant>
        <vt:lpstr>الخطوط المستخدمة</vt:lpstr>
      </vt:variant>
      <vt:variant>
        <vt:i4>3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19</vt:i4>
      </vt:variant>
    </vt:vector>
  </HeadingPairs>
  <TitlesOfParts>
    <vt:vector size="23" baseType="lpstr">
      <vt:lpstr>Arial</vt:lpstr>
      <vt:lpstr>Roboto</vt:lpstr>
      <vt:lpstr>Raleway</vt:lpstr>
      <vt:lpstr>Office Theme</vt:lpstr>
      <vt:lpstr>عرض تقديمي في PowerPoint</vt:lpstr>
      <vt:lpstr>ICT</vt:lpstr>
      <vt:lpstr>Enter the notebook and write the following:</vt:lpstr>
      <vt:lpstr>Lesson title</vt:lpstr>
      <vt:lpstr>Do you know what 3d environment is?</vt:lpstr>
      <vt:lpstr>عرض تقديمي في PowerPoint</vt:lpstr>
      <vt:lpstr>عرض تقديمي في PowerPoint</vt:lpstr>
      <vt:lpstr>Start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Exercise</vt:lpstr>
      <vt:lpstr>Page Number  04</vt:lpstr>
      <vt:lpstr>عرض تقديمي في PowerPoint</vt:lpstr>
      <vt:lpstr>عرض تقديمي في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amr abozaid</cp:lastModifiedBy>
  <cp:revision>33</cp:revision>
  <dcterms:created xsi:type="dcterms:W3CDTF">2025-09-07T16:36:07Z</dcterms:created>
  <dcterms:modified xsi:type="dcterms:W3CDTF">2025-09-10T03:51:12Z</dcterms:modified>
</cp:coreProperties>
</file>